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569" r:id="rId2"/>
    <p:sldId id="579" r:id="rId3"/>
    <p:sldId id="554" r:id="rId4"/>
    <p:sldId id="580" r:id="rId5"/>
    <p:sldId id="268" r:id="rId6"/>
    <p:sldId id="581" r:id="rId7"/>
    <p:sldId id="559" r:id="rId8"/>
    <p:sldId id="593" r:id="rId9"/>
    <p:sldId id="582" r:id="rId10"/>
    <p:sldId id="594" r:id="rId11"/>
    <p:sldId id="570" r:id="rId12"/>
    <p:sldId id="595" r:id="rId13"/>
    <p:sldId id="583" r:id="rId14"/>
    <p:sldId id="596" r:id="rId15"/>
    <p:sldId id="571" r:id="rId16"/>
    <p:sldId id="597" r:id="rId17"/>
    <p:sldId id="584" r:id="rId18"/>
    <p:sldId id="598" r:id="rId19"/>
    <p:sldId id="572" r:id="rId20"/>
    <p:sldId id="585" r:id="rId21"/>
    <p:sldId id="573" r:id="rId22"/>
    <p:sldId id="586" r:id="rId23"/>
    <p:sldId id="599" r:id="rId24"/>
    <p:sldId id="574" r:id="rId25"/>
    <p:sldId id="587" r:id="rId26"/>
    <p:sldId id="601" r:id="rId27"/>
    <p:sldId id="575" r:id="rId28"/>
    <p:sldId id="588" r:id="rId29"/>
    <p:sldId id="602" r:id="rId30"/>
    <p:sldId id="576" r:id="rId31"/>
    <p:sldId id="589" r:id="rId32"/>
    <p:sldId id="555" r:id="rId33"/>
    <p:sldId id="590" r:id="rId34"/>
    <p:sldId id="557" r:id="rId35"/>
    <p:sldId id="591" r:id="rId36"/>
    <p:sldId id="600" r:id="rId37"/>
    <p:sldId id="578" r:id="rId38"/>
    <p:sldId id="592" r:id="rId39"/>
    <p:sldId id="57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857"/>
    <p:restoredTop sz="96197"/>
  </p:normalViewPr>
  <p:slideViewPr>
    <p:cSldViewPr snapToGrid="0" snapToObjects="1">
      <p:cViewPr varScale="1">
        <p:scale>
          <a:sx n="54" d="100"/>
          <a:sy n="54" d="100"/>
        </p:scale>
        <p:origin x="232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C7B0B-2277-C149-A341-D1C8046D1526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91E9D-72AB-B442-87BB-5907A4023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favorite cartoon.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92DB8-5C3D-4B46-ADB0-BE18D283E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92DB8-5C3D-4B46-ADB0-BE18D283E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68F7A-7432-B24D-A849-4107A1342E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68F7A-7432-B24D-A849-4107A1342E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9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6824-A124-0C4E-8453-2028B75D1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3EF39-C555-A342-B2EA-70BC48CBD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13A38-D77B-5240-BEC1-49666C70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BB011-4BD8-B347-B983-AC5B399C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2D85A-6FF0-6444-8C00-62F92E2DB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CFFE8-F544-1348-87E3-89F829F5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7C722-F49B-9142-8BBD-F959397CA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9770-B063-ED43-A6E2-84273F1B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EB0DC-F931-AE42-933F-0E1452DE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FBD9E-DEFE-2C4E-A2AB-3C779B30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FD2A4-6943-5547-A57E-1A5185640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C2BB9-665A-374C-91DA-043AF9ED4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9DDE8-9B3A-B943-959E-72767964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88373-EB99-6C40-8B52-63B28D1F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89AE0-CF67-8445-998D-7E5D12F6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0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EB9A-81E6-B94E-8778-0C6B8813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BDEF6-45CF-DC46-B468-963280FE5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FF3B2-5DB4-0249-8EB2-5E1997C3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6AB3A-D02F-3B4D-B6C5-A78B9101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70484-F493-7247-90BB-A32C90A7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81CE-34FC-4C4E-8110-630CCBD4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69BEE-5557-9F4D-B2BE-6CC5C83E6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EE220-CDEA-574B-80F1-32B67C39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5CBAA-39C5-584C-A06D-CF6396CC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918B-3BE6-9945-BCCF-5096B195C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4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C776-0A33-2C47-BEE5-62B47444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3741-C52E-0442-8F9B-8206E6357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0FADB-79F0-0C4F-98E5-403AAA366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940A8-A2EB-B746-BD76-037CF45F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69E29-18F8-F948-9E5F-2661E2BE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AD19B-7A7D-B047-BDB8-82FF8B77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7FF7-3396-B34B-827E-3BAC2650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76717-481D-DA43-929C-5CD6680FA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7271C-935F-5846-8FC2-04F23A3AE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C40195-9E29-E840-BFBC-030048AFB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1AE5B-7E82-3047-92E9-36502B1A9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4E806-50C9-3E45-980E-C97CC298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19223-FF64-244A-9611-6CE545A7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DA932-2BD5-E349-AB20-9C95DE94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8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0961-222A-2046-A9D5-974A7B86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01D3B-D3EE-3D48-B4A8-1FE2EA8F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6230C-780A-EB45-AAC2-35893984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97076-7FF3-F247-A011-AF11F38B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1D2B6-E8B2-E743-9662-E5D1359B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74DF3-89C4-2848-A52A-38513645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37EE5-7718-444D-971A-56EF9358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5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940D-B883-C744-BA45-ED4D22E0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C057A-0B1F-F446-88B9-1EF7B061C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AC4A-4D85-6B4D-8544-20911E144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BFC1A-BC19-BA48-8A77-2EE9ADDC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00708-8C4E-FE46-981F-C0C8BC2E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B9399-2370-2342-A3B9-7FBD3D13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1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000E-7F48-A64B-8D2F-10FDD8CD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CCC9C-89CE-9C40-B988-7CC415497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421F0-AD43-1946-819D-B87ACA0A6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1204C-4637-F548-BFD5-0732FBED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6868F-CD98-EA44-81F2-ACF9B87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82573-19EF-7E4B-ACE6-B668C07F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9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0E44B2-4361-5A41-8AAB-B9A5AFFE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10B3-042B-0B41-91B9-A6373E378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E9128-52D9-3C4C-AD23-560783AC9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E5931-7948-CC4D-AE28-F8A196BB65D2}" type="datetimeFigureOut">
              <a:rPr lang="en-US" smtClean="0"/>
              <a:t>11/14/21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89420-9624-1848-AC90-24921241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4D4D-F13B-D447-A597-92F48C025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57C7-F04A-1B42-8BAE-523898631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B91A40D2-EBCD-AD42-8D11-8C81CE74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6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1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t, mammal, indoor, white&#10;&#10;Description automatically generated">
            <a:extLst>
              <a:ext uri="{FF2B5EF4-FFF2-40B4-BE49-F238E27FC236}">
                <a16:creationId xmlns:a16="http://schemas.microsoft.com/office/drawing/2014/main" id="{2F792525-BBDB-6848-A29F-63F61F574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0" b="14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6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AA910E-69DB-5D47-85E0-4D9CB194F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5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aby seal on the ground&#10;&#10;Description automatically generated with low confidence">
            <a:extLst>
              <a:ext uri="{FF2B5EF4-FFF2-40B4-BE49-F238E27FC236}">
                <a16:creationId xmlns:a16="http://schemas.microsoft.com/office/drawing/2014/main" id="{75755CCD-7DA5-754A-9AA7-3DA48AE29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8" b="265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7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A0DD5F5-C942-AC46-BA4F-2B80AB3B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0"/>
            <a:ext cx="997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46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aby elephant walks next to an adult elephant&#10;&#10;Description automatically generated with low confidence">
            <a:extLst>
              <a:ext uri="{FF2B5EF4-FFF2-40B4-BE49-F238E27FC236}">
                <a16:creationId xmlns:a16="http://schemas.microsoft.com/office/drawing/2014/main" id="{6F6A14C9-B036-BD4E-BCF7-631668D2C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76" b="98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D726FC8-177C-814A-9021-81C3739A5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0"/>
            <a:ext cx="904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giraffe sitting on hay&#10;&#10;Description automatically generated with medium confidence">
            <a:extLst>
              <a:ext uri="{FF2B5EF4-FFF2-40B4-BE49-F238E27FC236}">
                <a16:creationId xmlns:a16="http://schemas.microsoft.com/office/drawing/2014/main" id="{29C20170-20F1-FD4E-8403-6E67CDA7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00" y="0"/>
            <a:ext cx="702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9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9DDF7A7-ACD8-E746-96E8-2A5BA770A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35" y="0"/>
            <a:ext cx="8537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4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0A6C641F-0EA1-BB48-98A3-D7FD22F75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0DEFB7D-5DC3-454E-9E71-71FDB055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42" y="18535"/>
            <a:ext cx="10185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0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ird, cat, gallinaceous bird&#10;&#10;Description automatically generated">
            <a:extLst>
              <a:ext uri="{FF2B5EF4-FFF2-40B4-BE49-F238E27FC236}">
                <a16:creationId xmlns:a16="http://schemas.microsoft.com/office/drawing/2014/main" id="{A6D0BAEA-6A21-4841-9922-FC3AB96E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92" y="0"/>
            <a:ext cx="91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84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ammal, ground, standing, outdoor&#10;&#10;Description automatically generated">
            <a:extLst>
              <a:ext uri="{FF2B5EF4-FFF2-40B4-BE49-F238E27FC236}">
                <a16:creationId xmlns:a16="http://schemas.microsoft.com/office/drawing/2014/main" id="{6D7D0F27-E390-6044-AB9F-DEFDECE13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" b="1481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0446FDE-E369-CB4D-AAD6-81C34FA33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8" b="131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20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mmal, wildcat, cat, close&#10;&#10;Description automatically generated">
            <a:extLst>
              <a:ext uri="{FF2B5EF4-FFF2-40B4-BE49-F238E27FC236}">
                <a16:creationId xmlns:a16="http://schemas.microsoft.com/office/drawing/2014/main" id="{36683831-5CC7-AC45-9A06-425603436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0" y="0"/>
            <a:ext cx="875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2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B1429F5-57B8-3340-958C-B30D236F8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25" y="0"/>
            <a:ext cx="9491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4353252B-F592-BA4B-8B26-F3E491AA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nda eating grass&#10;&#10;Description automatically generated with medium confidence">
            <a:extLst>
              <a:ext uri="{FF2B5EF4-FFF2-40B4-BE49-F238E27FC236}">
                <a16:creationId xmlns:a16="http://schemas.microsoft.com/office/drawing/2014/main" id="{7C66E554-FE29-894F-A091-393D44CB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13" y="0"/>
            <a:ext cx="9218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37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6439E0-0F5A-624F-B8E3-8B810766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5" y="0"/>
            <a:ext cx="8542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28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front of a building with columns&#10;&#10;Description automatically generated with medium confidence">
            <a:extLst>
              <a:ext uri="{FF2B5EF4-FFF2-40B4-BE49-F238E27FC236}">
                <a16:creationId xmlns:a16="http://schemas.microsoft.com/office/drawing/2014/main" id="{B8D35311-B74C-8449-9F7D-1169A59F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71" b="1072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1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tree, mammal, big cat&#10;&#10;Description automatically generated">
            <a:extLst>
              <a:ext uri="{FF2B5EF4-FFF2-40B4-BE49-F238E27FC236}">
                <a16:creationId xmlns:a16="http://schemas.microsoft.com/office/drawing/2014/main" id="{C0FCDD0A-AFFE-7145-96A8-585D8CF87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6" b="1614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65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ED9685B8-5520-604F-9F0C-6F92FC221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31750"/>
            <a:ext cx="96393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93A8B42-C216-074A-94E3-1E7389C7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0" b="12380"/>
          <a:stretch/>
        </p:blipFill>
        <p:spPr>
          <a:xfrm>
            <a:off x="1524016" y="857258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85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760F1-ADB1-4C4A-BEEB-5A79A281A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63" y="457200"/>
            <a:ext cx="78984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78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B52A80D-01E1-8A43-9DAE-13DF02D5C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2" b="49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7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cow, standing, dog&#10;&#10;Description automatically generated">
            <a:extLst>
              <a:ext uri="{FF2B5EF4-FFF2-40B4-BE49-F238E27FC236}">
                <a16:creationId xmlns:a16="http://schemas.microsoft.com/office/drawing/2014/main" id="{2829CBF2-AFF3-2D46-BCC8-B0F34A29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271" y="457200"/>
            <a:ext cx="9005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39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05E76FE4-15A4-854F-9730-D25372C1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90" y="0"/>
            <a:ext cx="9562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72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man, computer&#10;&#10;Description automatically generated">
            <a:extLst>
              <a:ext uri="{FF2B5EF4-FFF2-40B4-BE49-F238E27FC236}">
                <a16:creationId xmlns:a16="http://schemas.microsoft.com/office/drawing/2014/main" id="{3CE6C02D-425C-D84A-A466-B138F1BD2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12" y="0"/>
            <a:ext cx="1059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37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holding a banner&#10;&#10;Description automatically generated with medium confidence">
            <a:extLst>
              <a:ext uri="{FF2B5EF4-FFF2-40B4-BE49-F238E27FC236}">
                <a16:creationId xmlns:a16="http://schemas.microsoft.com/office/drawing/2014/main" id="{0E9C6292-DD6A-3840-BD58-0429D313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1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A75CAE41-5EC5-EB4A-8C74-376F15FB8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47" y="0"/>
            <a:ext cx="7531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35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AB326-5DFB-9E44-AC5E-0ED7AB4A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21" y="0"/>
            <a:ext cx="5237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5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urtle, reptile, outdoor&#10;&#10;Description automatically generated">
            <a:extLst>
              <a:ext uri="{FF2B5EF4-FFF2-40B4-BE49-F238E27FC236}">
                <a16:creationId xmlns:a16="http://schemas.microsoft.com/office/drawing/2014/main" id="{AC358E2D-314E-2644-854B-7E2B5170E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24" y="0"/>
            <a:ext cx="929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65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6BB671-DEF0-EC48-9309-366D2C34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6" y="643467"/>
            <a:ext cx="83461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71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BD7A4-1E90-3A41-8DB0-DFFB22B6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95" y="0"/>
            <a:ext cx="8850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28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A6CD5-5038-A444-BD6A-005C14A66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94" y="857250"/>
            <a:ext cx="4947557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6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ird, gallinaceous bird, chicken&#10;&#10;Description automatically generated">
            <a:extLst>
              <a:ext uri="{FF2B5EF4-FFF2-40B4-BE49-F238E27FC236}">
                <a16:creationId xmlns:a16="http://schemas.microsoft.com/office/drawing/2014/main" id="{8732EA54-B265-9348-B69A-B369E2CE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4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6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0583E-5613-724A-98BA-DADB04BD1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857250"/>
            <a:ext cx="7331528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, mammal, fox&#10;&#10;Description automatically generated">
            <a:extLst>
              <a:ext uri="{FF2B5EF4-FFF2-40B4-BE49-F238E27FC236}">
                <a16:creationId xmlns:a16="http://schemas.microsoft.com/office/drawing/2014/main" id="{132206D5-9098-AC40-B286-62C3E349E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17" b="44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5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C5FB5C-C6B1-7C45-8335-62EF33A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963" y="0"/>
            <a:ext cx="7405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2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8</Words>
  <Application>Microsoft Macintosh PowerPoint</Application>
  <PresentationFormat>Widescreen</PresentationFormat>
  <Paragraphs>5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Shisk</dc:creator>
  <cp:lastModifiedBy>Diane Shisk</cp:lastModifiedBy>
  <cp:revision>11</cp:revision>
  <dcterms:created xsi:type="dcterms:W3CDTF">2021-01-24T16:48:54Z</dcterms:created>
  <dcterms:modified xsi:type="dcterms:W3CDTF">2021-11-14T11:50:03Z</dcterms:modified>
</cp:coreProperties>
</file>